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64" r:id="rId8"/>
    <p:sldId id="259" r:id="rId9"/>
    <p:sldId id="260" r:id="rId10"/>
    <p:sldId id="261" r:id="rId11"/>
    <p:sldId id="269" r:id="rId12"/>
    <p:sldId id="262" r:id="rId13"/>
    <p:sldId id="263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8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9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774" y="-17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68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07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75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33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3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3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06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883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29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18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1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2CF77-26FB-4035-89EB-BA51A7ECF647}" type="datetimeFigureOut">
              <a:rPr lang="en-AU" smtClean="0"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EA2D-A6CB-4B79-89D3-803948E617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99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2"/>
            <a:ext cx="9396536" cy="70299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26196" y="1111795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Metro Design </a:t>
            </a:r>
          </a:p>
          <a:p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101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6196" y="47158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Segoe WP" pitchFamily="34" charset="0"/>
              </a:rPr>
              <a:t>Clean, clear, to the poin</a:t>
            </a:r>
            <a:r>
              <a:rPr lang="en-AU" dirty="0">
                <a:solidFill>
                  <a:schemeClr val="bg1"/>
                </a:solidFill>
                <a:latin typeface="Segoe WP" pitchFamily="34" charset="0"/>
              </a:rPr>
              <a:t>t</a:t>
            </a:r>
          </a:p>
        </p:txBody>
      </p:sp>
      <p:pic>
        <p:nvPicPr>
          <p:cNvPr id="4098" name="Picture 2" descr="X:\resources\white\sett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0384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X:\resources\white\b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00" y="265408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:\resources\white\ph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00" y="340384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X:\resources\white\refres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5408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77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ycoolbackgrounds.com/backgrounds/12470/dimage_Bliss_II_by_d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684568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26196" y="2420888"/>
            <a:ext cx="5534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Designing a  Metro app</a:t>
            </a:r>
          </a:p>
        </p:txBody>
      </p:sp>
    </p:spTree>
    <p:extLst>
      <p:ext uri="{BB962C8B-B14F-4D97-AF65-F5344CB8AC3E}">
        <p14:creationId xmlns:p14="http://schemas.microsoft.com/office/powerpoint/2010/main" val="2120463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46854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26196" y="1124744"/>
            <a:ext cx="553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Type Ramp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6196" y="4122455"/>
            <a:ext cx="637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9pt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2380" y="4060899"/>
            <a:ext cx="63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11pt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0572" y="3956953"/>
            <a:ext cx="121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20pt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6796" y="3596913"/>
            <a:ext cx="250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42pt</a:t>
            </a:r>
          </a:p>
        </p:txBody>
      </p:sp>
      <p:sp>
        <p:nvSpPr>
          <p:cNvPr id="2" name="Right Triangle 1"/>
          <p:cNvSpPr/>
          <p:nvPr/>
        </p:nvSpPr>
        <p:spPr>
          <a:xfrm flipH="1">
            <a:off x="1043608" y="2791196"/>
            <a:ext cx="7200800" cy="637803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115616" y="4605025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err="1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Semibold</a:t>
            </a:r>
            <a:endParaRPr lang="en-AU" sz="1600" b="1" dirty="0" smtClean="0">
              <a:solidFill>
                <a:schemeClr val="bg1"/>
              </a:solidFill>
              <a:latin typeface="Segoe WP Semibold" pitchFamily="34" charset="0"/>
              <a:cs typeface="Segoe UI" pitchFamily="34" charset="0"/>
            </a:endParaRPr>
          </a:p>
          <a:p>
            <a:r>
              <a:rPr lang="en-AU" sz="1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Bold</a:t>
            </a:r>
          </a:p>
          <a:p>
            <a:r>
              <a:rPr lang="en-AU" sz="1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Regular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4614227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err="1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Semibold</a:t>
            </a:r>
            <a:endParaRPr lang="en-AU" sz="1600" b="1" dirty="0" smtClean="0">
              <a:solidFill>
                <a:schemeClr val="bg1"/>
              </a:solidFill>
              <a:latin typeface="Segoe WP Semibold" pitchFamily="34" charset="0"/>
              <a:cs typeface="Segoe UI" pitchFamily="34" charset="0"/>
            </a:endParaRPr>
          </a:p>
          <a:p>
            <a:r>
              <a:rPr lang="en-AU" sz="1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Bold</a:t>
            </a:r>
          </a:p>
          <a:p>
            <a:r>
              <a:rPr lang="en-AU" sz="1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Regular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9992" y="4614227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Regular</a:t>
            </a:r>
          </a:p>
          <a:p>
            <a:r>
              <a:rPr lang="en-AU" sz="1600" b="1" dirty="0" err="1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Semilight</a:t>
            </a:r>
            <a:endParaRPr lang="en-AU" sz="1600" b="1" dirty="0" smtClean="0">
              <a:solidFill>
                <a:schemeClr val="bg1"/>
              </a:solidFill>
              <a:latin typeface="Segoe WP Semibold" pitchFamily="34" charset="0"/>
              <a:cs typeface="Segoe UI" pitchFamily="34" charset="0"/>
            </a:endParaRPr>
          </a:p>
          <a:p>
            <a:r>
              <a:rPr lang="en-AU" sz="1600" b="1" dirty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L</a:t>
            </a:r>
            <a:r>
              <a:rPr lang="en-AU" sz="1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6216" y="461422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err="1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Semilight</a:t>
            </a:r>
            <a:endParaRPr lang="en-AU" sz="1600" b="1" dirty="0" smtClean="0">
              <a:solidFill>
                <a:schemeClr val="bg1"/>
              </a:solidFill>
              <a:latin typeface="Segoe WP Semibold" pitchFamily="34" charset="0"/>
              <a:cs typeface="Segoe UI" pitchFamily="34" charset="0"/>
            </a:endParaRPr>
          </a:p>
          <a:p>
            <a:r>
              <a:rPr lang="en-AU" sz="1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45785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052736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Grids</a:t>
            </a:r>
          </a:p>
        </p:txBody>
      </p:sp>
      <p:pic>
        <p:nvPicPr>
          <p:cNvPr id="1026" name="Picture 2" descr="X:\XDDN\May2012\gr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2999"/>
            <a:ext cx="750009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msdn.microsoft.com/dynimg/IC5674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32790"/>
            <a:ext cx="1910117" cy="1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en/thumb/e/e8/Windows_8_Consumer_Preview_Start_Screen.png/290px-Windows_8_Consumer_Preview_Start_Sc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2791"/>
            <a:ext cx="1463129" cy="1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40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92696"/>
            <a:ext cx="553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>
                    <a:lumMod val="65000"/>
                  </a:schemeClr>
                </a:solidFill>
                <a:latin typeface="Segoe WP Semibold" pitchFamily="34" charset="0"/>
                <a:cs typeface="Segoe UI" pitchFamily="34" charset="0"/>
              </a:rPr>
              <a:t>Themes, colours, sans gradients</a:t>
            </a:r>
          </a:p>
        </p:txBody>
      </p:sp>
      <p:pic>
        <p:nvPicPr>
          <p:cNvPr id="2050" name="Picture 2" descr="http://www.microsoft.com/global/windowsphone/en-us/PublishingImages/howto/wp7/block/gettingstarted-concept-all-accent-col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87401"/>
            <a:ext cx="4191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73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20688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>
                    <a:lumMod val="65000"/>
                  </a:schemeClr>
                </a:solidFill>
                <a:latin typeface="Segoe WP Semibold" pitchFamily="34" charset="0"/>
                <a:cs typeface="Segoe UI" pitchFamily="34" charset="0"/>
              </a:rPr>
              <a:t>No Chrome</a:t>
            </a:r>
          </a:p>
        </p:txBody>
      </p:sp>
      <p:pic>
        <p:nvPicPr>
          <p:cNvPr id="9218" name="Picture 2" descr="X:\XDDN\May2012\draw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829"/>
            <a:ext cx="9199193" cy="35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79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132856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Animation!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21471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Purposeful, lively, adhesive</a:t>
            </a:r>
            <a:endParaRPr lang="en-AU" sz="3600" b="1" dirty="0" smtClean="0">
              <a:solidFill>
                <a:schemeClr val="bg1"/>
              </a:solidFill>
              <a:latin typeface="Segoe WP Semibold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22108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Direct manipulation</a:t>
            </a:r>
            <a:endParaRPr lang="en-AU" sz="3600" b="1" dirty="0" smtClean="0">
              <a:solidFill>
                <a:schemeClr val="bg1"/>
              </a:solidFill>
              <a:latin typeface="Segoe WP Semibold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8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lthingsd.com/files/2011/06/Windows-8-start-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958043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Windows 8</a:t>
            </a:r>
          </a:p>
        </p:txBody>
      </p:sp>
    </p:spTree>
    <p:extLst>
      <p:ext uri="{BB962C8B-B14F-4D97-AF65-F5344CB8AC3E}">
        <p14:creationId xmlns:p14="http://schemas.microsoft.com/office/powerpoint/2010/main" val="363660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725795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WP Semibold" pitchFamily="34" charset="0"/>
                <a:cs typeface="Segoe UI" pitchFamily="34" charset="0"/>
              </a:rPr>
              <a:t>Screen size</a:t>
            </a:r>
          </a:p>
        </p:txBody>
      </p:sp>
      <p:pic>
        <p:nvPicPr>
          <p:cNvPr id="6148" name="Picture 4" descr="http://techtronica.net/wp-content/uploads/2012/02/Windows-8-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705381" cy="40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52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WP Semibold" pitchFamily="34" charset="0"/>
                <a:cs typeface="Segoe UI" pitchFamily="34" charset="0"/>
              </a:rPr>
              <a:t>Interaction</a:t>
            </a:r>
          </a:p>
        </p:txBody>
      </p:sp>
      <p:pic>
        <p:nvPicPr>
          <p:cNvPr id="7170" name="Picture 2" descr="http://www.logitech.com/assets/23385/233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75214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erminaldepot.net/product_images/q/270/nurit_8000_stylus__77300_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94" y="1916832"/>
            <a:ext cx="2292846" cy="2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oogle.com/images?q=tbn:ANd9GcQb2ZObTETt1D1c-7PPQr_DImFT1Hjr_fPnrJJx1hzc8ZMJmRlL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5" y="5092033"/>
            <a:ext cx="1863369" cy="10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do2learn.com/picturecards/images/imageschedule/hand_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1932806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Microphone Icon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53879"/>
            <a:ext cx="414075" cy="8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aux.iconpedia.net/uploads/11483297636638952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57192"/>
            <a:ext cx="981657" cy="98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1492" y="1772816"/>
            <a:ext cx="553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B0F0"/>
                </a:solidFill>
                <a:latin typeface="Segoe WP Semibold" pitchFamily="34" charset="0"/>
                <a:cs typeface="Segoe UI" pitchFamily="34" charset="0"/>
              </a:rPr>
              <a:t>Common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4561964"/>
            <a:ext cx="553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B0F0"/>
                </a:solidFill>
                <a:latin typeface="Segoe WP Semibold" pitchFamily="34" charset="0"/>
                <a:cs typeface="Segoe UI" pitchFamily="34" charset="0"/>
              </a:rPr>
              <a:t>Possible</a:t>
            </a:r>
          </a:p>
        </p:txBody>
      </p:sp>
    </p:spTree>
    <p:extLst>
      <p:ext uri="{BB962C8B-B14F-4D97-AF65-F5344CB8AC3E}">
        <p14:creationId xmlns:p14="http://schemas.microsoft.com/office/powerpoint/2010/main" val="63617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allthingsd.com/files/2011/06/Windows-8-start-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492896"/>
            <a:ext cx="553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App bars, Charms &amp; Contracts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3925" y="-912168"/>
            <a:ext cx="6477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96552" y="6165304"/>
            <a:ext cx="10225136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196" name="Picture 4" descr="X:\resources\white\pl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0" y="62967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X:\resources\white\b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8" y="62967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X:\resources\white\fav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967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X:\resources\white\fla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20" y="62967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07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26196" y="1916832"/>
            <a:ext cx="5534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Who am I?</a:t>
            </a:r>
          </a:p>
          <a:p>
            <a:endParaRPr lang="en-AU" sz="6600" b="1" dirty="0">
              <a:solidFill>
                <a:schemeClr val="bg1"/>
              </a:solidFill>
              <a:latin typeface="Segoe WP Semibold" pitchFamily="34" charset="0"/>
              <a:cs typeface="Segoe UI" pitchFamily="34" charset="0"/>
            </a:endParaRPr>
          </a:p>
          <a:p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What I do!</a:t>
            </a:r>
          </a:p>
        </p:txBody>
      </p:sp>
      <p:pic>
        <p:nvPicPr>
          <p:cNvPr id="3074" name="Picture 2" descr="X:\xamling\lex_charac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41453"/>
            <a:ext cx="1397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51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780928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New Views!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3822139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Portrait, landscape, semantic, snapped.</a:t>
            </a:r>
          </a:p>
        </p:txBody>
      </p:sp>
    </p:spTree>
    <p:extLst>
      <p:ext uri="{BB962C8B-B14F-4D97-AF65-F5344CB8AC3E}">
        <p14:creationId xmlns:p14="http://schemas.microsoft.com/office/powerpoint/2010/main" val="3904105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48680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Semantic Zoom</a:t>
            </a:r>
          </a:p>
        </p:txBody>
      </p:sp>
      <p:pic>
        <p:nvPicPr>
          <p:cNvPr id="1026" name="Picture 2" descr="X:\XDDN\May2012\design_seman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6729843" cy="403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1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48680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Semantic Zoom</a:t>
            </a:r>
          </a:p>
        </p:txBody>
      </p:sp>
      <p:pic>
        <p:nvPicPr>
          <p:cNvPr id="2050" name="Picture 2" descr="X:\XDDN\May2012\design_semant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" y="1844824"/>
            <a:ext cx="7598709" cy="45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93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690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3747"/>
            <a:ext cx="553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Snapped View</a:t>
            </a:r>
          </a:p>
        </p:txBody>
      </p:sp>
      <p:pic>
        <p:nvPicPr>
          <p:cNvPr id="3074" name="Picture 2" descr="X:\XDDN\May2012\sna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124744"/>
            <a:ext cx="812482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14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dn.mos.techradar.com/classifications/computing/mobile-computing/Tablets%20and%20touchscreens/ipad-launch/bigcrowd-580-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4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924944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On the move</a:t>
            </a:r>
          </a:p>
        </p:txBody>
      </p:sp>
    </p:spTree>
    <p:extLst>
      <p:ext uri="{BB962C8B-B14F-4D97-AF65-F5344CB8AC3E}">
        <p14:creationId xmlns:p14="http://schemas.microsoft.com/office/powerpoint/2010/main" val="3229803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778967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Windows Phone 7</a:t>
            </a:r>
          </a:p>
        </p:txBody>
      </p:sp>
      <p:pic>
        <p:nvPicPr>
          <p:cNvPr id="14338" name="Picture 2" descr="http://europe.nokia.com/PRODUCT_METADATA_0/Products/Phones/8000-series/800/Images/nokia_800_cyan_main-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82" y="1842863"/>
            <a:ext cx="509587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1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rgbClr val="036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778967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Tiles!</a:t>
            </a:r>
          </a:p>
        </p:txBody>
      </p:sp>
      <p:pic>
        <p:nvPicPr>
          <p:cNvPr id="15362" name="Picture 2" descr="X:\XDDN\May2012\t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71" y="1184498"/>
            <a:ext cx="90392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5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386" name="Picture 2" descr="X:\XDDN\May2012\ti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4379"/>
            <a:ext cx="2206749" cy="22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X:\XDDN\May2012\tile1`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74379"/>
            <a:ext cx="2206749" cy="22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07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98204" y="2778967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>
                    <a:lumMod val="50000"/>
                  </a:schemeClr>
                </a:solidFill>
                <a:latin typeface="Segoe WP Semibold" pitchFamily="34" charset="0"/>
                <a:cs typeface="Segoe UI" pitchFamily="34" charset="0"/>
              </a:rPr>
              <a:t>Xbox</a:t>
            </a:r>
          </a:p>
        </p:txBody>
      </p:sp>
      <p:pic>
        <p:nvPicPr>
          <p:cNvPr id="17413" name="Picture 5" descr="X:\XDDN\May2012\Xbox-360-Elite-Console-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7694"/>
            <a:ext cx="3423145" cy="55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40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764704"/>
            <a:ext cx="553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>
                    <a:lumMod val="50000"/>
                  </a:schemeClr>
                </a:solidFill>
                <a:latin typeface="Segoe WP Semibold" pitchFamily="34" charset="0"/>
                <a:cs typeface="Segoe UI" pitchFamily="34" charset="0"/>
              </a:rPr>
              <a:t>Design your content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9396" y="1892660"/>
            <a:ext cx="1195485" cy="17932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012" y="5417938"/>
            <a:ext cx="693522" cy="10402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013" y="1892660"/>
            <a:ext cx="1195485" cy="17932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X:\RandwickMobileApp\Wires\JPEG\mapsOptions_m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70" y="4045757"/>
            <a:ext cx="693523" cy="10402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674" y="1892660"/>
            <a:ext cx="1195485" cy="17932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X:\RandwickMobileApp\Wires\JPEG\NewsItem_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74" y="4045757"/>
            <a:ext cx="693523" cy="10402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892660"/>
            <a:ext cx="1195485" cy="17932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309" y="4045757"/>
            <a:ext cx="693522" cy="10402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X:\RandwickMobileApp\Wires\JPEG\councillors_vi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47" y="4045757"/>
            <a:ext cx="701485" cy="13262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55" y="1892660"/>
            <a:ext cx="1195485" cy="17932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55" y="4045757"/>
            <a:ext cx="693522" cy="10402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673" y="5417938"/>
            <a:ext cx="693522" cy="10402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912341" y="3576386"/>
            <a:ext cx="427411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35238" y="3576386"/>
            <a:ext cx="479436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10160" y="3576386"/>
            <a:ext cx="503853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909499" y="3576386"/>
            <a:ext cx="432048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0"/>
          </p:cNvCxnSpPr>
          <p:nvPr/>
        </p:nvCxnSpPr>
        <p:spPr>
          <a:xfrm>
            <a:off x="4361434" y="2934387"/>
            <a:ext cx="2" cy="111137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04048" y="3288354"/>
            <a:ext cx="0" cy="264972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7" idx="3"/>
          </p:cNvCxnSpPr>
          <p:nvPr/>
        </p:nvCxnSpPr>
        <p:spPr>
          <a:xfrm flipH="1">
            <a:off x="4708196" y="5938080"/>
            <a:ext cx="295852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80112" y="1992210"/>
            <a:ext cx="2160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80112" y="1992210"/>
            <a:ext cx="0" cy="257368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9" idx="1"/>
          </p:cNvCxnSpPr>
          <p:nvPr/>
        </p:nvCxnSpPr>
        <p:spPr>
          <a:xfrm>
            <a:off x="5580112" y="4565899"/>
            <a:ext cx="134858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32240" y="3279054"/>
            <a:ext cx="0" cy="2659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7" idx="3"/>
          </p:cNvCxnSpPr>
          <p:nvPr/>
        </p:nvCxnSpPr>
        <p:spPr>
          <a:xfrm flipH="1">
            <a:off x="6407535" y="5938080"/>
            <a:ext cx="3247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44408" y="2712290"/>
            <a:ext cx="0" cy="199658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4" idx="3"/>
          </p:cNvCxnSpPr>
          <p:nvPr/>
        </p:nvCxnSpPr>
        <p:spPr>
          <a:xfrm flipH="1">
            <a:off x="8043032" y="4708879"/>
            <a:ext cx="201376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88424" y="2934387"/>
            <a:ext cx="0" cy="317001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8032918" y="6104406"/>
            <a:ext cx="355506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0"/>
          </p:cNvCxnSpPr>
          <p:nvPr/>
        </p:nvCxnSpPr>
        <p:spPr>
          <a:xfrm>
            <a:off x="1063617" y="3144338"/>
            <a:ext cx="0" cy="90141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3" idx="0"/>
          </p:cNvCxnSpPr>
          <p:nvPr/>
        </p:nvCxnSpPr>
        <p:spPr>
          <a:xfrm>
            <a:off x="2713071" y="2280242"/>
            <a:ext cx="0" cy="176551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8" idx="2"/>
          </p:cNvCxnSpPr>
          <p:nvPr/>
        </p:nvCxnSpPr>
        <p:spPr>
          <a:xfrm flipV="1">
            <a:off x="6311756" y="3685888"/>
            <a:ext cx="0" cy="35987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357984" y="1204572"/>
            <a:ext cx="208204" cy="2082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9" name="Straight Connector 38"/>
          <p:cNvCxnSpPr>
            <a:stCxn id="38" idx="4"/>
          </p:cNvCxnSpPr>
          <p:nvPr/>
        </p:nvCxnSpPr>
        <p:spPr>
          <a:xfrm>
            <a:off x="5462086" y="1412776"/>
            <a:ext cx="0" cy="34795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612418" y="1760730"/>
            <a:ext cx="84966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0" idx="0"/>
          </p:cNvCxnSpPr>
          <p:nvPr/>
        </p:nvCxnSpPr>
        <p:spPr>
          <a:xfrm flipH="1">
            <a:off x="4612417" y="1760730"/>
            <a:ext cx="1" cy="1319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71218" y="1196752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>
                <a:solidFill>
                  <a:schemeClr val="bg1"/>
                </a:solidFill>
                <a:latin typeface="Segoe WP" pitchFamily="34" charset="0"/>
              </a:rPr>
              <a:t>Application launch</a:t>
            </a:r>
            <a:endParaRPr lang="en-AU" sz="1000" b="1" dirty="0">
              <a:solidFill>
                <a:schemeClr val="bg1"/>
              </a:solidFill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1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26196" y="548680"/>
            <a:ext cx="553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6196" y="2355845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Segoe WP" pitchFamily="34" charset="0"/>
              </a:rPr>
              <a:t>Introduction</a:t>
            </a:r>
          </a:p>
          <a:p>
            <a:endParaRPr lang="en-AU" dirty="0" smtClean="0">
              <a:solidFill>
                <a:schemeClr val="bg1"/>
              </a:solidFill>
              <a:latin typeface="Segoe WP" pitchFamily="34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Segoe WP" pitchFamily="34" charset="0"/>
              </a:rPr>
              <a:t>What is Metro?</a:t>
            </a:r>
          </a:p>
          <a:p>
            <a:endParaRPr lang="en-AU" dirty="0">
              <a:solidFill>
                <a:schemeClr val="bg1"/>
              </a:solidFill>
              <a:latin typeface="Segoe WP" pitchFamily="34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Segoe WP" pitchFamily="34" charset="0"/>
              </a:rPr>
              <a:t>General Metro design stuff</a:t>
            </a:r>
          </a:p>
          <a:p>
            <a:endParaRPr lang="en-AU" dirty="0">
              <a:solidFill>
                <a:schemeClr val="bg1"/>
              </a:solidFill>
              <a:latin typeface="Segoe WP" pitchFamily="34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Segoe WP" pitchFamily="34" charset="0"/>
              </a:rPr>
              <a:t>Windows 8 stuff</a:t>
            </a:r>
          </a:p>
          <a:p>
            <a:endParaRPr lang="en-AU" dirty="0">
              <a:solidFill>
                <a:schemeClr val="bg1"/>
              </a:solidFill>
              <a:latin typeface="Segoe WP" pitchFamily="34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Segoe WP" pitchFamily="34" charset="0"/>
              </a:rPr>
              <a:t>Windows Phone 7 stuff</a:t>
            </a:r>
          </a:p>
          <a:p>
            <a:endParaRPr lang="en-AU" dirty="0">
              <a:solidFill>
                <a:schemeClr val="bg1"/>
              </a:solidFill>
              <a:latin typeface="Segoe WP" pitchFamily="34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Segoe WP" pitchFamily="34" charset="0"/>
              </a:rPr>
              <a:t>Designing Metro apps</a:t>
            </a:r>
          </a:p>
        </p:txBody>
      </p:sp>
    </p:spTree>
    <p:extLst>
      <p:ext uri="{BB962C8B-B14F-4D97-AF65-F5344CB8AC3E}">
        <p14:creationId xmlns:p14="http://schemas.microsoft.com/office/powerpoint/2010/main" val="28293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764704"/>
            <a:ext cx="553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>
                    <a:lumMod val="50000"/>
                  </a:schemeClr>
                </a:solidFill>
                <a:latin typeface="Segoe WP Semibold" pitchFamily="34" charset="0"/>
                <a:cs typeface="Segoe UI" pitchFamily="34" charset="0"/>
              </a:rPr>
              <a:t>The guidelines</a:t>
            </a:r>
          </a:p>
        </p:txBody>
      </p:sp>
      <p:pic>
        <p:nvPicPr>
          <p:cNvPr id="18434" name="Picture 2" descr="X:\XDDN\May2012\design_bas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0407005" cy="437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10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88878" y="764704"/>
            <a:ext cx="553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Room to move</a:t>
            </a:r>
          </a:p>
        </p:txBody>
      </p:sp>
      <p:pic>
        <p:nvPicPr>
          <p:cNvPr id="19458" name="Picture 2" descr="X:\XDDN\May2012\design1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8" y="1916832"/>
            <a:ext cx="12173024" cy="37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91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66156" y="2708920"/>
            <a:ext cx="55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Thanks!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89414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@</a:t>
            </a:r>
            <a:r>
              <a:rPr lang="en-AU" sz="3600" b="1" dirty="0" err="1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agkdesign</a:t>
            </a:r>
            <a:r>
              <a:rPr lang="en-AU" sz="3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        alex@xamling.net</a:t>
            </a:r>
          </a:p>
        </p:txBody>
      </p:sp>
    </p:spTree>
    <p:extLst>
      <p:ext uri="{BB962C8B-B14F-4D97-AF65-F5344CB8AC3E}">
        <p14:creationId xmlns:p14="http://schemas.microsoft.com/office/powerpoint/2010/main" val="2464310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26196" y="2852936"/>
            <a:ext cx="553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A short video</a:t>
            </a:r>
          </a:p>
        </p:txBody>
      </p:sp>
    </p:spTree>
    <p:extLst>
      <p:ext uri="{BB962C8B-B14F-4D97-AF65-F5344CB8AC3E}">
        <p14:creationId xmlns:p14="http://schemas.microsoft.com/office/powerpoint/2010/main" val="1584764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8560" y="-171400"/>
            <a:ext cx="9793088" cy="727280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0" name="Picture 2" descr="X:\XDDN\May2012\aow-clear-iph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11" y="620688"/>
            <a:ext cx="2449725" cy="53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XDDN\May2012\1-android-wallpaper-template-fu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256216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5599959"/>
            <a:ext cx="33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WeatherFlow</a:t>
            </a:r>
            <a:endParaRPr lang="en-AU" sz="3200" b="1" dirty="0" smtClean="0">
              <a:solidFill>
                <a:schemeClr val="bg1"/>
              </a:solidFill>
              <a:latin typeface="Segoe WP Semibold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5599959"/>
            <a:ext cx="33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29881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8560" y="-99392"/>
            <a:ext cx="9793088" cy="727280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58652" y="476672"/>
            <a:ext cx="8017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Realistic </a:t>
            </a:r>
            <a:r>
              <a:rPr lang="en-AU" sz="6600" b="1" dirty="0" err="1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vs</a:t>
            </a:r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 digital</a:t>
            </a:r>
          </a:p>
        </p:txBody>
      </p:sp>
      <p:pic>
        <p:nvPicPr>
          <p:cNvPr id="3074" name="Picture 2" descr="http://behance.vo.llnwd.net/profiles/79812/projects/848600/71a705dd29db47689f3b9f0325bf18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2208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X:\XDDN\May2012\digitalcontr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33" y="2486773"/>
            <a:ext cx="4249415" cy="21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:\XDDN\May2012\250px-Gestures_Scro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84090"/>
            <a:ext cx="914324" cy="14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X:\XDDN\May2012\250px-Gestures_Scro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82467"/>
            <a:ext cx="914324" cy="14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56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eowriter.files.wordpress.com/2011/02/whereswal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68560" y="-171400"/>
            <a:ext cx="9793088" cy="727280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873855"/>
            <a:ext cx="5534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chemeClr val="bg1"/>
                </a:solidFill>
                <a:latin typeface="Segoe WP Semibold" pitchFamily="34" charset="0"/>
                <a:cs typeface="Segoe UI" pitchFamily="34" charset="0"/>
              </a:rPr>
              <a:t>Stand out from the crowd</a:t>
            </a:r>
          </a:p>
        </p:txBody>
      </p:sp>
    </p:spTree>
    <p:extLst>
      <p:ext uri="{BB962C8B-B14F-4D97-AF65-F5344CB8AC3E}">
        <p14:creationId xmlns:p14="http://schemas.microsoft.com/office/powerpoint/2010/main" val="4099436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26" name="Picture 2" descr="X:\XDDN\May2012\metromo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5" y="1156133"/>
            <a:ext cx="7524221" cy="450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78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6.staticflickr.com/5210/5309541879_825f74f0c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" y="0"/>
            <a:ext cx="9898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88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144</Words>
  <Application>Microsoft Office PowerPoint</Application>
  <PresentationFormat>On-screen Show (4:3)</PresentationFormat>
  <Paragraphs>67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Lex</dc:creator>
  <cp:lastModifiedBy>Lex</cp:lastModifiedBy>
  <cp:revision>34</cp:revision>
  <dcterms:created xsi:type="dcterms:W3CDTF">2012-05-11T05:32:35Z</dcterms:created>
  <dcterms:modified xsi:type="dcterms:W3CDTF">2012-05-16T02:19:40Z</dcterms:modified>
</cp:coreProperties>
</file>